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10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2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31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1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5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9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84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0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2245-C52F-4E22-8005-445049E6C35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B752-A012-4DB3-B4C7-6491D4FE4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33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431"/>
            <a:ext cx="6858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I need to self-isolate?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989000" y="753394"/>
            <a:ext cx="2880000" cy="1317777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dirty="0"/>
              <a:t>Have you had a  POSITIVE covid test result?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9000" y="2471019"/>
            <a:ext cx="2880000" cy="1010311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/>
              <a:t>Are you 18 or over?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89000" y="3758956"/>
            <a:ext cx="2880000" cy="186968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dirty="0"/>
              <a:t>Have NHS Test &amp; Trace notified you about being a close contact of a confirmed covid case?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9000" y="5906271"/>
            <a:ext cx="2880000" cy="1266684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dirty="0"/>
              <a:t>Have you had BOTH doses of the vaccine?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989000" y="7450581"/>
            <a:ext cx="2880000" cy="1539183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/>
              <a:t>Did you have your 2nd dose MORE than 2 weeks ago?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95071" y="1511123"/>
            <a:ext cx="490821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43335" y="1511122"/>
            <a:ext cx="523083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95071" y="2920060"/>
            <a:ext cx="490821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43335" y="2920059"/>
            <a:ext cx="523083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395071" y="5045701"/>
            <a:ext cx="490821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43335" y="5045700"/>
            <a:ext cx="523083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378940" y="6646176"/>
            <a:ext cx="523083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959466" y="6646175"/>
            <a:ext cx="490821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395071" y="8405845"/>
            <a:ext cx="523083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975597" y="8405844"/>
            <a:ext cx="490821" cy="4086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461304" y="1713079"/>
            <a:ext cx="1176722" cy="23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56945" y="6844474"/>
            <a:ext cx="1176722" cy="23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470913" y="8607801"/>
            <a:ext cx="612000" cy="2354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755745" y="8605447"/>
            <a:ext cx="612000" cy="2354"/>
          </a:xfrm>
          <a:prstGeom prst="line">
            <a:avLst/>
          </a:prstGeom>
          <a:ln w="28575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01085" y="5255016"/>
            <a:ext cx="1176722" cy="23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07332" y="3124447"/>
            <a:ext cx="1176722" cy="23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12102" y="3124369"/>
            <a:ext cx="0" cy="4392000"/>
          </a:xfrm>
          <a:prstGeom prst="line">
            <a:avLst/>
          </a:prstGeom>
          <a:ln w="28575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27009" y="1702062"/>
            <a:ext cx="28692" cy="5832000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102255" y="7560784"/>
            <a:ext cx="1296000" cy="1296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YES</a:t>
            </a:r>
          </a:p>
          <a:p>
            <a:pPr algn="ctr"/>
            <a:r>
              <a:rPr lang="en-GB" dirty="0"/>
              <a:t>You must self isolate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57498" y="7560784"/>
            <a:ext cx="1296000" cy="1296000"/>
          </a:xfrm>
          <a:prstGeom prst="round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NO</a:t>
            </a:r>
          </a:p>
          <a:p>
            <a:pPr algn="ctr"/>
            <a:r>
              <a:rPr lang="en-GB" dirty="0"/>
              <a:t>You do not need to isolate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640481" y="7054798"/>
            <a:ext cx="0" cy="39600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07133" y="5454323"/>
            <a:ext cx="0" cy="46800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83053" y="3328682"/>
            <a:ext cx="0" cy="46800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40481" y="1919745"/>
            <a:ext cx="0" cy="55127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7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82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Bambridge</dc:creator>
  <cp:lastModifiedBy>Mr Miller</cp:lastModifiedBy>
  <cp:revision>7</cp:revision>
  <cp:lastPrinted>2021-08-31T11:53:55Z</cp:lastPrinted>
  <dcterms:created xsi:type="dcterms:W3CDTF">2021-08-31T11:13:07Z</dcterms:created>
  <dcterms:modified xsi:type="dcterms:W3CDTF">2021-09-01T06:23:42Z</dcterms:modified>
</cp:coreProperties>
</file>