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59" r:id="rId3"/>
    <p:sldId id="258" r:id="rId4"/>
    <p:sldId id="280" r:id="rId5"/>
    <p:sldId id="279" r:id="rId6"/>
    <p:sldId id="265" r:id="rId7"/>
    <p:sldId id="282" r:id="rId8"/>
    <p:sldId id="281" r:id="rId9"/>
    <p:sldId id="283" r:id="rId10"/>
    <p:sldId id="284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>
      <p:cViewPr varScale="1">
        <p:scale>
          <a:sx n="106" d="100"/>
          <a:sy n="106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E0B41-A46E-4FB1-B2E2-DB8CF2B0C4A0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8CC5-A0E8-413C-B9AF-BFF360327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52ECA1A-824C-4900-BD2E-992F4EFD7484}" type="slidenum">
              <a:rPr lang="en-GB" altLang="en-US" sz="1200" i="0"/>
              <a:pPr/>
              <a:t>1</a:t>
            </a:fld>
            <a:endParaRPr lang="en-GB" altLang="en-US" sz="1200" i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7FFC17-6AC0-4817-A8F2-D2E5271C7113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2A3BF8A-9CAF-48A1-87C2-F41F18CB304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1440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en-US" sz="1800" i="0"/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99" y="-39106"/>
            <a:ext cx="9144000" cy="1628775"/>
          </a:xfrm>
          <a:prstGeom prst="rect">
            <a:avLst/>
          </a:prstGeom>
          <a:solidFill>
            <a:srgbClr val="8C1A4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30724" name="Picture 6" descr="PGL LOGO OFFICIAL_with Drop 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"/>
          <a:stretch>
            <a:fillRect/>
          </a:stretch>
        </p:blipFill>
        <p:spPr bwMode="auto">
          <a:xfrm>
            <a:off x="328613" y="0"/>
            <a:ext cx="13287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1763688" y="241300"/>
            <a:ext cx="727280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000" b="1" i="0" dirty="0">
                <a:solidFill>
                  <a:srgbClr val="FFFFFF"/>
                </a:solidFill>
              </a:rPr>
              <a:t>Windmill </a:t>
            </a:r>
            <a:r>
              <a:rPr lang="en-US" altLang="en-US" sz="4000" b="1" i="0" dirty="0" smtClean="0">
                <a:solidFill>
                  <a:srgbClr val="FFFFFF"/>
                </a:solidFill>
              </a:rPr>
              <a:t>Hill   </a:t>
            </a:r>
            <a:r>
              <a:rPr lang="en-US" altLang="en-US" sz="2800" b="1" i="0" dirty="0" smtClean="0">
                <a:solidFill>
                  <a:srgbClr val="E4A07C"/>
                </a:solidFill>
              </a:rPr>
              <a:t>East Sussex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0" dirty="0" smtClean="0">
                <a:solidFill>
                  <a:srgbClr val="E4A07C"/>
                </a:solidFill>
              </a:rPr>
              <a:t>Wednesday 25</a:t>
            </a:r>
            <a:r>
              <a:rPr lang="en-US" altLang="en-US" sz="2800" b="1" i="0" baseline="30000" dirty="0" smtClean="0">
                <a:solidFill>
                  <a:srgbClr val="E4A07C"/>
                </a:solidFill>
              </a:rPr>
              <a:t>th</a:t>
            </a:r>
            <a:r>
              <a:rPr lang="en-US" altLang="en-US" sz="2800" b="1" i="0" dirty="0" smtClean="0">
                <a:solidFill>
                  <a:srgbClr val="E4A07C"/>
                </a:solidFill>
              </a:rPr>
              <a:t> – Friday 27</a:t>
            </a:r>
            <a:r>
              <a:rPr lang="en-US" altLang="en-US" sz="2800" b="1" i="0" baseline="30000" dirty="0" smtClean="0">
                <a:solidFill>
                  <a:srgbClr val="E4A07C"/>
                </a:solidFill>
              </a:rPr>
              <a:t>th</a:t>
            </a:r>
            <a:r>
              <a:rPr lang="en-US" altLang="en-US" sz="2800" b="1" i="0" dirty="0" smtClean="0">
                <a:solidFill>
                  <a:srgbClr val="E4A07C"/>
                </a:solidFill>
              </a:rPr>
              <a:t> March 2020</a:t>
            </a:r>
            <a:endParaRPr lang="en-US" altLang="en-US" sz="2800" b="1" i="0" dirty="0">
              <a:solidFill>
                <a:srgbClr val="E4A0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48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FINAL REMINDERS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 smtClean="0">
                <a:latin typeface="Gill Sans MT" panose="020B0502020104020203" pitchFamily="34" charset="0"/>
              </a:rPr>
              <a:t>NO Nuts please in</a:t>
            </a:r>
            <a:r>
              <a:rPr lang="en-US" altLang="en-US" sz="2000" b="0" dirty="0" smtClean="0">
                <a:latin typeface="Gill Sans MT" panose="020B0502020104020203" pitchFamily="34" charset="0"/>
              </a:rPr>
              <a:t> packed lunches or treats.  Pupils with nut allergies are attending.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Children permitted to bring some treats but we ask that this is restricted to a small bag of sweets.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Children can bring activities for the coach/down time such as book, </a:t>
            </a:r>
            <a:r>
              <a:rPr lang="en-US" sz="2000" b="0" dirty="0" err="1" smtClean="0">
                <a:latin typeface="Gill Sans MT" panose="020B0502020104020203" pitchFamily="34" charset="0"/>
              </a:rPr>
              <a:t>colouring</a:t>
            </a:r>
            <a:r>
              <a:rPr lang="en-US" sz="2000" b="0" dirty="0" smtClean="0">
                <a:latin typeface="Gill Sans MT" panose="020B0502020104020203" pitchFamily="34" charset="0"/>
              </a:rPr>
              <a:t>, board games etc.  Any electrical devices will be confiscated for safe keeping.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Remaining balance – we ask that this is settled by Monday 2</a:t>
            </a:r>
            <a:r>
              <a:rPr lang="en-US" sz="2000" b="0" baseline="30000" dirty="0" smtClean="0">
                <a:latin typeface="Gill Sans MT" panose="020B0502020104020203" pitchFamily="34" charset="0"/>
              </a:rPr>
              <a:t>nd</a:t>
            </a:r>
            <a:r>
              <a:rPr lang="en-US" sz="2000" b="0" dirty="0" smtClean="0">
                <a:latin typeface="Gill Sans MT" panose="020B0502020104020203" pitchFamily="34" charset="0"/>
              </a:rPr>
              <a:t> March at the latest.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Any problems with payment please speak to </a:t>
            </a:r>
            <a:r>
              <a:rPr lang="en-US" sz="2000" b="0" dirty="0" err="1" smtClean="0">
                <a:latin typeface="Gill Sans MT" panose="020B0502020104020203" pitchFamily="34" charset="0"/>
              </a:rPr>
              <a:t>Mrs</a:t>
            </a:r>
            <a:r>
              <a:rPr lang="en-US" sz="2000" b="0" dirty="0" smtClean="0">
                <a:latin typeface="Gill Sans MT" panose="020B0502020104020203" pitchFamily="34" charset="0"/>
              </a:rPr>
              <a:t> Northfield in the office or Miss Childs.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Any final questions/queries please ask.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Any questions? 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FINAL </a:t>
            </a:r>
            <a:r>
              <a:rPr lang="en-GB" dirty="0" smtClean="0">
                <a:latin typeface="Gill Sans MT" panose="020B0502020104020203" pitchFamily="34" charset="0"/>
              </a:rPr>
              <a:t>Staff </a:t>
            </a:r>
            <a:r>
              <a:rPr lang="en-GB" dirty="0" smtClean="0">
                <a:latin typeface="Gill Sans MT" panose="020B0502020104020203" pitchFamily="34" charset="0"/>
              </a:rPr>
              <a:t>ATTENDING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Miss </a:t>
            </a:r>
            <a:r>
              <a:rPr lang="en-GB" altLang="en-US" sz="2400" dirty="0" smtClean="0">
                <a:latin typeface="Gill Sans MT" panose="020B0502020104020203" pitchFamily="34" charset="0"/>
              </a:rPr>
              <a:t>Childs – Head of School </a:t>
            </a:r>
            <a:endParaRPr lang="en-GB" altLang="en-US" sz="2400" dirty="0">
              <a:latin typeface="Gill Sans MT" panose="020B0502020104020203" pitchFamily="34" charset="0"/>
            </a:endParaRP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Lyon-Lee– Year 4 Class Teacher</a:t>
            </a: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Llinas – Year 4 Class Teacher</a:t>
            </a: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Hollands (First </a:t>
            </a:r>
            <a:r>
              <a:rPr lang="en-GB" altLang="en-US" sz="2400" dirty="0">
                <a:latin typeface="Gill Sans MT" panose="020B0502020104020203" pitchFamily="34" charset="0"/>
              </a:rPr>
              <a:t>A</a:t>
            </a:r>
            <a:r>
              <a:rPr lang="en-GB" altLang="en-US" sz="2400" dirty="0" smtClean="0">
                <a:latin typeface="Gill Sans MT" panose="020B0502020104020203" pitchFamily="34" charset="0"/>
              </a:rPr>
              <a:t>ider) – Support Staff</a:t>
            </a:r>
            <a:endParaRPr lang="en-GB" altLang="en-US" sz="2400" dirty="0">
              <a:latin typeface="Gill Sans MT" panose="020B0502020104020203" pitchFamily="34" charset="0"/>
            </a:endParaRP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Place   (First Aider) – Support Staff</a:t>
            </a: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Mrs Bailey (First Aider) – Support Staff</a:t>
            </a:r>
            <a:endParaRPr lang="en-GB" altLang="en-US" sz="2400" dirty="0" smtClean="0">
              <a:latin typeface="Gill Sans MT" panose="020B0502020104020203" pitchFamily="34" charset="0"/>
            </a:endParaRPr>
          </a:p>
          <a:p>
            <a:pPr lvl="1"/>
            <a:endParaRPr lang="en-GB" altLang="en-US" sz="2400" dirty="0">
              <a:latin typeface="Gill Sans MT" panose="020B0502020104020203" pitchFamily="34" charset="0"/>
            </a:endParaRPr>
          </a:p>
          <a:p>
            <a:pPr lvl="1"/>
            <a:r>
              <a:rPr lang="en-GB" altLang="en-US" sz="2400" dirty="0" smtClean="0">
                <a:latin typeface="Gill Sans MT" panose="020B0502020104020203" pitchFamily="34" charset="0"/>
              </a:rPr>
              <a:t>All PGL staff are fully DBS checked and first aid trained</a:t>
            </a:r>
            <a:r>
              <a:rPr lang="en-GB" altLang="en-US" sz="2400" dirty="0" smtClean="0">
                <a:latin typeface="Gill Sans MT" panose="020B0502020104020203" pitchFamily="34" charset="0"/>
              </a:rPr>
              <a:t>.</a:t>
            </a:r>
          </a:p>
          <a:p>
            <a:pPr lvl="1"/>
            <a:r>
              <a:rPr lang="en-US" altLang="en-US" sz="2400" dirty="0" smtClean="0">
                <a:latin typeface="Gill Sans MT" panose="020B0502020104020203" pitchFamily="34" charset="0"/>
              </a:rPr>
              <a:t>All activities are fully risk assessed and equipped.</a:t>
            </a:r>
            <a:endParaRPr lang="en-GB" altLang="en-US" sz="2400" dirty="0" smtClean="0">
              <a:latin typeface="Gill Sans MT" panose="020B0502020104020203" pitchFamily="34" charset="0"/>
            </a:endParaRPr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7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ROOM ALLOCATION 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>
                <a:latin typeface="Gill Sans MT" panose="020B0502020104020203" pitchFamily="34" charset="0"/>
              </a:rPr>
              <a:t>Children will sleep in rooms of 6 (no mixed gender).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 smtClean="0">
                <a:latin typeface="Gill Sans MT" panose="020B0502020104020203" pitchFamily="34" charset="0"/>
              </a:rPr>
              <a:t>Children have chosen 2 children they would like to share with and will be with 1 of these – children told on arrival. </a:t>
            </a:r>
            <a:endParaRPr lang="en-GB" altLang="en-US" sz="2000" b="0" dirty="0" smtClean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All rooms have </a:t>
            </a:r>
            <a:r>
              <a:rPr lang="en-US" sz="2000" b="0" dirty="0" err="1" smtClean="0">
                <a:latin typeface="Gill Sans MT" panose="020B0502020104020203" pitchFamily="34" charset="0"/>
              </a:rPr>
              <a:t>en</a:t>
            </a:r>
            <a:r>
              <a:rPr lang="en-US" sz="2000" b="0" dirty="0" smtClean="0">
                <a:latin typeface="Gill Sans MT" panose="020B0502020104020203" pitchFamily="34" charset="0"/>
              </a:rPr>
              <a:t>-suite shower and toilet facility.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All rooms are together.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4 staff bedrooms at the end of each block of rooms.</a:t>
            </a:r>
            <a:endParaRPr lang="en-GB" sz="2000" b="0" dirty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Rooms have x3 bunk beds.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Children expected to make their own beds on arrival and keep their room tidy.</a:t>
            </a:r>
            <a:endParaRPr lang="en-GB" sz="20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5226" cy="6237312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1187624" y="1988840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1619672" y="1966552"/>
            <a:ext cx="216024" cy="21602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Activities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400" b="0" dirty="0" smtClean="0">
                <a:latin typeface="Gill Sans MT" panose="020B0502020104020203" pitchFamily="34" charset="0"/>
              </a:rPr>
              <a:t>Children grouped into 4 groups of 12 pupils.  Staff allocated to a group for the three days.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MT" panose="020B0502020104020203" pitchFamily="34" charset="0"/>
              </a:rPr>
              <a:t>Mixed across classes but with a friend (set by teachers)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MT" panose="020B0502020104020203" pitchFamily="34" charset="0"/>
              </a:rPr>
              <a:t>Activities include: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Abseiling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MT" panose="020B0502020104020203" pitchFamily="34" charset="0"/>
              </a:rPr>
              <a:t>Raft building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Archery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Gill Sans MT" panose="020B0502020104020203" pitchFamily="34" charset="0"/>
              </a:rPr>
              <a:t>Sensory trail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Camp fire </a:t>
            </a:r>
            <a:endParaRPr lang="en-GB" sz="24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WHAT DOES MY CHILD NEED TO BRING?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Clothing and shoes worn outside during activities will inevitably get dirty – so old clothes are </a:t>
            </a:r>
            <a:r>
              <a:rPr lang="en-GB" sz="2400" dirty="0" smtClean="0">
                <a:latin typeface="Gill Sans MT" panose="020B0502020104020203" pitchFamily="34" charset="0"/>
              </a:rPr>
              <a:t>best</a:t>
            </a:r>
            <a:r>
              <a:rPr lang="en-GB" sz="2400" dirty="0">
                <a:latin typeface="Gill Sans MT" panose="020B0502020104020203" pitchFamily="34" charset="0"/>
              </a:rPr>
              <a:t> </a:t>
            </a:r>
            <a:r>
              <a:rPr lang="en-GB" sz="2400" dirty="0" smtClean="0">
                <a:latin typeface="Gill Sans MT" panose="020B0502020104020203" pitchFamily="34" charset="0"/>
              </a:rPr>
              <a:t>(refer to kit list)</a:t>
            </a:r>
            <a:endParaRPr lang="en-GB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With the weather being very changeable, we would suggest a mix of t-shirts and sweatshirts as the evening </a:t>
            </a:r>
            <a:r>
              <a:rPr lang="en-GB" sz="2400" dirty="0" smtClean="0">
                <a:latin typeface="Gill Sans MT" panose="020B0502020104020203" pitchFamily="34" charset="0"/>
              </a:rPr>
              <a:t>will </a:t>
            </a:r>
            <a:r>
              <a:rPr lang="en-GB" sz="2400" dirty="0">
                <a:latin typeface="Gill Sans MT" panose="020B0502020104020203" pitchFamily="34" charset="0"/>
              </a:rPr>
              <a:t>still be chilly.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Leggings/tracksuit bottoms are preferable as jeans are not suitable for the activities the children will be undertaking and when wet, take a long while to dry</a:t>
            </a:r>
            <a:r>
              <a:rPr lang="en-GB" sz="2400" dirty="0" smtClean="0">
                <a:latin typeface="Gill Sans MT" panose="020B05020201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Toiletry bag containing: toothbrush/paste, shower gel/soap, shampoo and anything else used by your </a:t>
            </a:r>
            <a:r>
              <a:rPr lang="en-GB" sz="2400" dirty="0" smtClean="0">
                <a:latin typeface="Gill Sans MT" panose="020B0502020104020203" pitchFamily="34" charset="0"/>
              </a:rPr>
              <a:t>child.</a:t>
            </a:r>
            <a:endParaRPr lang="en-GB" sz="2400" dirty="0">
              <a:latin typeface="Gill Sans MT" panose="020B0502020104020203" pitchFamily="34" charset="0"/>
            </a:endParaRPr>
          </a:p>
          <a:p>
            <a:endParaRPr lang="en-GB" sz="2400" dirty="0" smtClean="0">
              <a:latin typeface="Gill Sans MT" panose="020B0502020104020203" pitchFamily="34" charset="0"/>
            </a:endParaRPr>
          </a:p>
          <a:p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MT" panose="020B0502020104020203" pitchFamily="34" charset="0"/>
              </a:rPr>
              <a:t>DON’T FORGET…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Black sack for dirty washing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Plenty of socks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Change of jumper/zip up cardigan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Waterproof coat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Disposable camera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£5 pocket money (in a named envelope please)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Gill Sans MT" panose="020B0502020104020203" pitchFamily="34" charset="0"/>
              </a:rPr>
              <a:t>Children are encouraged to take responsibility for their belongings and we therefore strongly recommend that you name all items of clothing</a:t>
            </a:r>
            <a:r>
              <a:rPr lang="en-GB" sz="2400" dirty="0" smtClean="0">
                <a:latin typeface="Gill Sans MT" panose="020B05020201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No electrical items please – no mobile phones, tablets, devices or items of value.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4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DATE OF DEPARTURE – WED 25</a:t>
            </a:r>
            <a:r>
              <a:rPr lang="en-GB" alt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GB" altLang="en-US" dirty="0" smtClean="0">
                <a:latin typeface="Gill Sans MT" panose="020B0502020104020203" pitchFamily="34" charset="0"/>
              </a:rPr>
              <a:t> MARCH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14400"/>
            <a:ext cx="7520940" cy="35798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1800" b="0" dirty="0" smtClean="0">
                <a:latin typeface="Gill Sans MT" panose="020B0502020104020203" pitchFamily="34" charset="0"/>
              </a:rPr>
              <a:t>Children need to arrive from 9:30am via the car park entrance.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If the weather is dry, suitcases to be left outside by the back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Coach is arriving at 9:45am and departure will be at 10:00am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Please sign your child in by the car park entrance</a:t>
            </a:r>
            <a:endParaRPr lang="en-US" sz="1800" b="0" dirty="0" smtClean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Medicines to be signed in by parent to </a:t>
            </a:r>
            <a:r>
              <a:rPr lang="en-US" sz="1800" b="0" dirty="0" err="1" smtClean="0">
                <a:latin typeface="Gill Sans MT" panose="020B0502020104020203" pitchFamily="34" charset="0"/>
              </a:rPr>
              <a:t>Mrs</a:t>
            </a:r>
            <a:r>
              <a:rPr lang="en-US" sz="1800" b="0" dirty="0" smtClean="0">
                <a:latin typeface="Gill Sans MT" panose="020B0502020104020203" pitchFamily="34" charset="0"/>
              </a:rPr>
              <a:t> Place/</a:t>
            </a:r>
            <a:r>
              <a:rPr lang="en-US" sz="1800" b="0" dirty="0" err="1" smtClean="0">
                <a:latin typeface="Gill Sans MT" panose="020B0502020104020203" pitchFamily="34" charset="0"/>
              </a:rPr>
              <a:t>Mrs</a:t>
            </a:r>
            <a:r>
              <a:rPr lang="en-US" sz="1800" b="0" dirty="0">
                <a:latin typeface="Gill Sans MT" panose="020B0502020104020203" pitchFamily="34" charset="0"/>
              </a:rPr>
              <a:t> Hollands in the main </a:t>
            </a:r>
            <a:r>
              <a:rPr lang="en-US" sz="1800" b="0" dirty="0" smtClean="0">
                <a:latin typeface="Gill Sans MT" panose="020B0502020104020203" pitchFamily="34" charset="0"/>
              </a:rPr>
              <a:t>hall.  </a:t>
            </a:r>
            <a:r>
              <a:rPr lang="en-US" sz="1800" b="0" dirty="0" err="1" smtClean="0">
                <a:latin typeface="Gill Sans MT" panose="020B0502020104020203" pitchFamily="34" charset="0"/>
              </a:rPr>
              <a:t>Calpol</a:t>
            </a:r>
            <a:r>
              <a:rPr lang="en-US" sz="1800" b="0" dirty="0" smtClean="0">
                <a:latin typeface="Gill Sans MT" panose="020B0502020104020203" pitchFamily="34" charset="0"/>
              </a:rPr>
              <a:t> is not needed as the school have enough to administer if needed.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Please remember inhalers/epi-pens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£5 pocket money/letter from home to be given to </a:t>
            </a:r>
            <a:r>
              <a:rPr lang="en-US" sz="1800" b="0" dirty="0" err="1" smtClean="0">
                <a:latin typeface="Gill Sans MT" panose="020B0502020104020203" pitchFamily="34" charset="0"/>
              </a:rPr>
              <a:t>Mrs</a:t>
            </a:r>
            <a:r>
              <a:rPr lang="en-US" sz="1800" b="0" dirty="0" smtClean="0">
                <a:latin typeface="Gill Sans MT" panose="020B0502020104020203" pitchFamily="34" charset="0"/>
              </a:rPr>
              <a:t> Bailey in a named envelope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Gill Sans MT" panose="020B0502020104020203" pitchFamily="34" charset="0"/>
              </a:rPr>
              <a:t>Children will require a packed lunch and additional drinks (no fizzy drinks) on the day of departure.</a:t>
            </a:r>
            <a:endParaRPr lang="en-GB" sz="18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Gill Sans MT" panose="020B0502020104020203" pitchFamily="34" charset="0"/>
              </a:rPr>
              <a:t>DATE OF RETURN– FRI 27</a:t>
            </a:r>
            <a:r>
              <a:rPr lang="en-GB" altLang="en-US" baseline="30000" dirty="0" smtClean="0">
                <a:latin typeface="Gill Sans MT" panose="020B0502020104020203" pitchFamily="34" charset="0"/>
              </a:rPr>
              <a:t>th</a:t>
            </a:r>
            <a:r>
              <a:rPr lang="en-GB" altLang="en-US" dirty="0" smtClean="0">
                <a:latin typeface="Gill Sans MT" panose="020B0502020104020203" pitchFamily="34" charset="0"/>
              </a:rPr>
              <a:t> MARCH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 smtClean="0">
                <a:latin typeface="Gill Sans MT" panose="020B0502020104020203" pitchFamily="34" charset="0"/>
              </a:rPr>
              <a:t>Last activity </a:t>
            </a:r>
            <a:r>
              <a:rPr lang="en-US" altLang="en-US" sz="2000" b="0" dirty="0" smtClean="0">
                <a:latin typeface="Gill Sans MT" panose="020B0502020104020203" pitchFamily="34" charset="0"/>
              </a:rPr>
              <a:t>finishes at midday.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Depart after lunch and expect to be back at 3:30/3:45pm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Collection will be from car park.</a:t>
            </a:r>
            <a:endParaRPr lang="en-US" sz="2000" b="0" dirty="0" smtClean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Parents kept informed via parent mail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Gill Sans MT" panose="020B0502020104020203" pitchFamily="34" charset="0"/>
              </a:rPr>
              <a:t>Parents will be kept updated during the three days and will be informed of safe arrival and journey home.</a:t>
            </a:r>
            <a:endParaRPr lang="en-GB" sz="20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233</TotalTime>
  <Words>671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Franklin Gothic Book</vt:lpstr>
      <vt:lpstr>Franklin Gothic Medium</vt:lpstr>
      <vt:lpstr>Gill Sans MT</vt:lpstr>
      <vt:lpstr>Tunga</vt:lpstr>
      <vt:lpstr>Wingdings</vt:lpstr>
      <vt:lpstr>Angles</vt:lpstr>
      <vt:lpstr>PowerPoint Presentation</vt:lpstr>
      <vt:lpstr>FINAL Staff ATTENDING</vt:lpstr>
      <vt:lpstr>ROOM ALLOCATION </vt:lpstr>
      <vt:lpstr>PowerPoint Presentation</vt:lpstr>
      <vt:lpstr>Activities</vt:lpstr>
      <vt:lpstr>WHAT DOES MY CHILD NEED TO BRING?</vt:lpstr>
      <vt:lpstr>DON’T FORGET…</vt:lpstr>
      <vt:lpstr>DATE OF DEPARTURE – WED 25TH MARCH</vt:lpstr>
      <vt:lpstr>DATE OF RETURN– FRI 27th MARCH</vt:lpstr>
      <vt:lpstr>FINAL REMINDERS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GROSVENOR HALL</dc:title>
  <dc:creator>Claire Pettman</dc:creator>
  <cp:lastModifiedBy>Lucy Childs</cp:lastModifiedBy>
  <cp:revision>34</cp:revision>
  <dcterms:created xsi:type="dcterms:W3CDTF">2018-04-17T14:22:48Z</dcterms:created>
  <dcterms:modified xsi:type="dcterms:W3CDTF">2020-02-24T14:55:43Z</dcterms:modified>
</cp:coreProperties>
</file>